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4685"/>
  </p:normalViewPr>
  <p:slideViewPr>
    <p:cSldViewPr snapToGrid="0" snapToObjects="1">
      <p:cViewPr>
        <p:scale>
          <a:sx n="105" d="100"/>
          <a:sy n="105" d="100"/>
        </p:scale>
        <p:origin x="272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78088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21637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54774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10288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61081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51801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4044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278733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850273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– </a:t>
                      </a:r>
                      <a:r>
                        <a:rPr lang="en-GB" sz="14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2</a:t>
                      </a:r>
                      <a:endParaRPr lang="en-GB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748353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28</a:t>
                      </a:r>
                      <a:endParaRPr lang="en-GB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2025-02-23T16:34:29Z</dcterms:modified>
</cp:coreProperties>
</file>